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96" autoAdjust="0"/>
    <p:restoredTop sz="94660"/>
  </p:normalViewPr>
  <p:slideViewPr>
    <p:cSldViewPr snapToGrid="0" showGuides="1">
      <p:cViewPr>
        <p:scale>
          <a:sx n="125" d="100"/>
          <a:sy n="125" d="100"/>
        </p:scale>
        <p:origin x="3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2024/3/8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2763698223"/>
              </p:ext>
            </p:extLst>
          </p:nvPr>
        </p:nvGraphicFramePr>
        <p:xfrm>
          <a:off x="94557" y="252085"/>
          <a:ext cx="6705008" cy="8837963"/>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避難障害</a:t>
                      </a:r>
                      <a:endParaRPr lang="en-US" altLang="ja-JP" sz="1100" b="0" i="0" u="none" strike="noStrike" dirty="0" smtClean="0">
                        <a:effectLst/>
                        <a:latin typeface="游ゴシック" panose="020B0400000000000000" pitchFamily="50" charset="-128"/>
                        <a:ea typeface="+mn-ea"/>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tcPr>
                </a:tc>
                <a:tc hMerge="1">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消防用設備</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警報設備の操作障害</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（発信機・受信機等）</a:t>
                      </a:r>
                      <a:endParaRPr lang="ja-JP" altLang="en-US" sz="1100" b="0" i="0" u="none" strike="noStrike" dirty="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電気室等の整理、清掃</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及び可燃物の放置</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573</TotalTime>
  <Words>383</Words>
  <Application>Microsoft Office PowerPoint</Application>
  <PresentationFormat>A4 210 x 297 mm</PresentationFormat>
  <Paragraphs>182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健吾</dc:creator>
  <cp:lastModifiedBy>井上 大輝</cp:lastModifiedBy>
  <cp:revision>71</cp:revision>
  <cp:lastPrinted>2024-03-07T05:01:36Z</cp:lastPrinted>
  <dcterms:created xsi:type="dcterms:W3CDTF">2022-01-11T05:28:41Z</dcterms:created>
  <dcterms:modified xsi:type="dcterms:W3CDTF">2024-03-08T00:07:46Z</dcterms:modified>
</cp:coreProperties>
</file>